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6FA9F-DC96-45D6-A263-4F6391A90495}" type="datetimeFigureOut">
              <a:rPr lang="en-US" smtClean="0"/>
              <a:pPr/>
              <a:t>3/3/2011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FD872-FE04-47B1-A7CB-352E04C39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/index.php?title=Check&amp;action=edit&amp;redlink=1" TargetMode="External"/><Relationship Id="rId7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istory.com/videos/this-day-in-history-10181867---alaska-bought-by-russia#this-day-in-history-10181867---alaska-bought-by-russia" TargetMode="External"/><Relationship Id="rId5" Type="http://schemas.openxmlformats.org/officeDocument/2006/relationships/hyperlink" Target="http://commons.wikimedia.org/w/index.php?title=Russian_Government&amp;action=edit&amp;redlink=1" TargetMode="External"/><Relationship Id="rId4" Type="http://schemas.openxmlformats.org/officeDocument/2006/relationships/hyperlink" Target="http://commons.wikimedia.org/wiki/United_States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teacher.scholastic.com/activities/iditarod/index.ht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hyperlink" Target="http://www.iditarod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ditarodblogs.com/zuma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ditarodblogs.com/news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Alaska Purchase (hi-res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810000"/>
            <a:ext cx="4419600" cy="21821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14800" y="6119336"/>
            <a:ext cx="502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this </a:t>
            </a:r>
            <a:r>
              <a:rPr lang="en-US" sz="1400" dirty="0" smtClean="0">
                <a:hlinkClick r:id="rId3" tooltip="Check (page does not exist)"/>
              </a:rPr>
              <a:t>check</a:t>
            </a:r>
            <a:r>
              <a:rPr lang="en-US" sz="1400" dirty="0" smtClean="0"/>
              <a:t> </a:t>
            </a:r>
            <a:r>
              <a:rPr lang="en-US" sz="1400" dirty="0" smtClean="0"/>
              <a:t>for 7.2 million, </a:t>
            </a:r>
            <a:r>
              <a:rPr lang="en-US" sz="1400" dirty="0" smtClean="0"/>
              <a:t>the </a:t>
            </a:r>
            <a:r>
              <a:rPr lang="en-US" sz="1400" dirty="0" smtClean="0">
                <a:hlinkClick r:id="rId4"/>
              </a:rPr>
              <a:t>United States</a:t>
            </a:r>
            <a:r>
              <a:rPr lang="en-US" sz="1400" dirty="0" smtClean="0"/>
              <a:t> completed the purchase of almost 600,000 square miles of land from the </a:t>
            </a:r>
            <a:r>
              <a:rPr lang="en-US" sz="1400" dirty="0" smtClean="0">
                <a:hlinkClick r:id="rId5" tooltip="Russian Government (page does not exist)"/>
              </a:rPr>
              <a:t>Russian Government</a:t>
            </a:r>
            <a:endParaRPr lang="en-US" sz="1400" dirty="0"/>
          </a:p>
        </p:txBody>
      </p:sp>
      <p:sp>
        <p:nvSpPr>
          <p:cNvPr id="7" name="Action Button: Movie 6">
            <a:hlinkClick r:id="rId6" highlightClick="1"/>
          </p:cNvPr>
          <p:cNvSpPr/>
          <p:nvPr/>
        </p:nvSpPr>
        <p:spPr>
          <a:xfrm>
            <a:off x="1905000" y="4724400"/>
            <a:ext cx="533400" cy="5334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://wwp.greenwichmeantime.com/images/usa/alas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67200" y="-55418"/>
            <a:ext cx="4876800" cy="38267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1"/>
            <a:ext cx="42672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Agenda 3-4-11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*No homework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09600"/>
            <a:ext cx="42672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Focus 3-4-11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Was Alaska the 49</a:t>
            </a:r>
            <a:r>
              <a:rPr lang="en-US" b="1" baseline="30000" dirty="0" smtClean="0"/>
              <a:t>th</a:t>
            </a:r>
            <a:r>
              <a:rPr lang="en-US" b="1" dirty="0" smtClean="0"/>
              <a:t> or 50</a:t>
            </a:r>
            <a:r>
              <a:rPr lang="en-US" b="1" baseline="30000" dirty="0" smtClean="0"/>
              <a:t>th</a:t>
            </a:r>
            <a:r>
              <a:rPr lang="en-US" b="1" dirty="0" smtClean="0"/>
              <a:t> state to enter the union?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pPr marL="342900" indent="-342900">
              <a:buAutoNum type="arabicPeriod"/>
            </a:pPr>
            <a:r>
              <a:rPr lang="en-US" b="1" dirty="0" smtClean="0"/>
              <a:t>How is Alaska similar to Russia?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pPr marL="342900" indent="-342900">
              <a:buAutoNum type="arabicPeriod"/>
            </a:pPr>
            <a:r>
              <a:rPr lang="en-US" b="1" dirty="0" smtClean="0"/>
              <a:t>Name a famous politician from Alaska that ran in the last presidential election.</a:t>
            </a:r>
          </a:p>
          <a:p>
            <a:pPr marL="342900" indent="-342900">
              <a:buAutoNum type="arabicPeriod"/>
            </a:pPr>
            <a:endParaRPr lang="en-US" b="1" dirty="0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B/AMwDASIAAhEBAxEB/8QAHAAAAgMBAQEBAAAAAAAAAAAABAUCAwYBBwAI/8QAOhAAAQMCBQIFAwIDBgcAAAAAAQACAwQRBRIhMUETUQYiYXGRMoGhFFIHI7EVFiQlktFCcnOCosHh/8QAGQEAAwEBAQAAAAAAAAAAAAAAAQIDBAAF/8QAIhEAAgICAgMBAAMAAAAAAAAAAAECEQMSITETQVEEFCNh/9oADAMBAAIRAxEAPwDx4qJUivlqods7Huim6gIdmiKjFwEGicmWMbcI/BWXrR7KiFmnuj8EZauCSXRnm+GX1Q/xduwR9FFe9+Ag6hv+YP8AROqGL+UXW4UpdGeT4KSzVMMPhu8GyFy3dZO8Oh0aVNkpMZUUGydU0IsENRRbaJxTR7aIRREtgp7i6IbFZEQxgAK0sCulwED6Sk2NXPACpdIGrqOJ5NFTIy+yvje13KI6bXDhGrOoUOaSdVWYblMKhga7iyou1I0dQK6kuq3UNwdEyYWnsrGuZfhDSwamflobcJbV0B7LZyiEi9whpYYSDctSvEHRnn1RREE6EoQ0T78ra1dLGDcAKgUkdtgpNNHas/OVtV0BSsuhq9M9w4wIuHYKgNREPC6hZdDClbdH4WMmIsHdCUQu5GxjpV0TuAVKS7M0vhdWNy4i/wBbLRUrA2jL+NklxKPLWMk4dZPmj/KrhRl0jPLpAkDMzwtDQR2sEjpR5wn9Dq8WU5EpjukbsnVIzZL8PjzAJzTx2smgiQSxthop8L64HKolnDQdVfodIpqZcoKWyTknRWVEmZx10QcjwFOTDRaal7CFazEnNFifylU9UxgNyEvlxSMG2YJLfoOppX1wk5VL6m3KzD8VaD9ei6MUY8fUhbBRoP12Q7/lWfrS9uh/KzzKxjt3KYrWtOjl2zOGk+IPjG5t7oA4tI1xBJ+UJLVtfoXKDmB4uLIbMOzDZsRe9oKthqs0YJQLWjLYq+JrcgslbZ1nhOVdDVblXQ1enR7BXlVjNCFIMUg1dQKGFCfMmk8f0vHCTUjsrwtHE3qwNIUpqmZ8ipl9VH1qOKQbgappQnq4UQO9kFhzc0LoHcbI3CGlonpz2zALPL4Z2uKKotHD8p3hrvMz1SaoHSl04N/lG0k4Y4WPKDjwTlG0b7B2ZmJq4hgslGATAxjXdEPqepMQDoEY9EKCJpcrb3Syeq13RdUb0xss6ZiXkFM2USCKirytJuk1XiJBNira2W0blmqypsHHsuUbKRicxDE5AT5iPYpDUYs4OJDnKmvqy9xA2SuQkrVDEq5LxgvYwkxh/wC4qDcak/c5KnhVkKnhiHSI/Z4gkbbzFEReIXF3mcPuVlTuvgSCg/zxFeOJtW4w0m4I+Uxo8bbpcg/dYOEl7bKYfKz6SoS/OiLxnqcVXHNFdrh9l0SuGgvZeb02M1NNexuE0j8UvDQCFnl+aYnjZmQy/Cl01exmimI1uPXBxGuiP0RIjUhGidQOxpB0T3B5gQWO+yWCPVX0pMUoPqllG0LONo00UZjka9o0TDJ0p46huxPmtyFTh9qmntpcBMKVoc0wv42WOXZhkijEqYlt2jhKuqY5QtPDFmaYZN9gSkWK0L4X3A0umxtPhnL4aHA8Q6bAC721V8mKCCscXO8rllqad0bBqVfNKZWZibo+Pkm4cm8o6tlVCQDcpFiBEdQ7Kedkiw3FZaKUXuW37pzUPirH9WI3BGy5wcXyLrQsr57NF+Sszi0haXhvKf4o2zb9lncQGcX5V8cSsOxJICTqqiNNkXIzVUOataiXBHt9FU5qKe26qLU6RwMWrmVEFijk1RoFnYDlKOa1rhwg2tUwS3bRSlCyTVlr4R6Kgw6qZc6yh5vVIosAayPRWtjUYpGkusfpRkLczQVKz0UUCL0U2xeiKESsbEusZIDEPouiLXZHNhuVLo+iNjah3h2cxy9N+xWjlisBNGNRusrStMcrXDSy2mHATQFh1NlmzRp2ZM8KdkxHnY2RnbdSqaVtZTE5fON0ZhtMXZ4jtwrYad8FZlOgOhCgnTMkuDEyUroZXMLdF9TsL2uZyFrcWw0Pb1mDXkLMTxvo5S5ouFqhLYKdgE0JDiOyIonyxEAOPsiI54Zgc9gbaqmZ7IyHMcFXvhoNWfVlTmY5r7bLN1T7ko+rlMjyb6XS+VhJV8eOh4pIBk3VLgjHsVRjWhRGsELFEsRZZcaAg31XOmUQNgfTUTGjemvhFdcJYI2Nd6aNbCuui9FNsWwLIuZAiSyyhlKFAsBpZXOa7W4LQPuVpIGaBYmjqXND2g7gHOdctuFqqasaI6XU63Dr7lebCZ6qQ4jivZXth9EPFWRfqOlbkDNfS5F00gySEAbm9h3T7otGNg7YFPoJi2nPZTFPbhdsPoLRD2Gq1WCDyxk7bJP0bHZNMNf04yBuDoEmXmJlzwtGko2CKqDuCbJq+jY6TO4ahK6CQThwdudk3DnTU5aDaVv5WPajz5QsWYkYWU0jbi54WXromTWvoSpeJJqulnsSBysvLX1DnXLuVtwYJSWyOjjVHKoCnmcDqL7ISWW58ugUp3vmeXO3KryFenGFLkfordZVPAJRORR6fonoAI5gKrMSOMfoomP0TJitgBiXOl6I7pX4U205J0CDkhXIXiG/CtZTZuEybShou+wCrleGjLGPcqDnfCEbsFdGyMa7oR/mOiLcwuOuq4ItdkLrsAF0tVLpei+xKthw+MOeMz3fSwbnb43SWTH5nvJZCxjeASb29VGf6IxZSOKUuhDCckbpMlwdyDoB7fcBGUmKHrwOfZrWPu4jaxFtlVkayge4OBBAykW1It9+9+NkIKd+XgF2ovyvMTPRTocw4uGYnFI03iD81h6/+1ssNxFlZV0oieDaXM63A00+QvNaYdKpj6gBF9AQCCVa6SWmnd0pJQ0OtcaafZdyWhmUez9AQwNfEyQEZXAEFWGkNtBdeEUviTG6aBsLK2V1PHa0bzdosQR/QLWUf8UMRZSxR1EEL5Gka2tnGxCbdo0LPjl/h6JJT2XIBkkAPKzmCfxGwrEB08TH6GYNbdzrljnXNwOw23WleWPY17HNLXC7XN1BHFlRTTVCTqS4HuE2/UtY42uQnWI1cWH+eRwGnysfTVeRzbus5p3TDxDiEU2GATEOGXRzdTdYskf7Un0zDPEZ3H8QbW1DnMcXtB3SQsuV2jqP1RfZpAFnNBGwRBa0bkanuvbxShGKSJONAvTX3TVxdE2+Z7W2F9XAaKMU8ErS6KaN7RuWvBCt5o/SerICK670UXTM/UOAh/mE6DJrf4XK5roKWSUscAyxJLTYa+yjP9eOPspDBOXSBOldcMIQc2O0VOwuJc4kkhrG6n7KuLHZ6mR7IMKqnkWsMpu33ABQ/lxa4ElhndUMWwi+qk4hgswa90D0/EtU3+VhZpweXt1/8iLKn+6XiWsuarFGU4J0DX7f6Ujz36F8D+hcpNi57tBqb8JXV4vh9OSzq9V/aMX/ACmsXgFh0q8VqJGn6ms5+5JTGm8H4JTNsaQynvK6/wDSwQeWb6VDLBFdsxM3iJu1PSOce73AfgKkvxvEW5IqadrTv0oyL/cr0uDDqGkH+Fo4IiOWxi/yrXE2toANrKTU32ykYQXSPL4PCGMz+eVjYszibyv190xZ4CDmgz1wL+cjNFuXkKokXS+ND2J34ZhcrSJKSndrsGDdVP8AD+ByMLX0bQd/LcEfcJnFSM+otLQGXuXXv7dlZCyDMWsaX3+q/wD9XmRyz6s2ywx+CJ/hHAZH3MM4PcSuv/VQPgvB33e59ZckbyX+2oK1kUDQ3WJg9OyvbGdNWgegWhbeyTxL0ZKLwZg7WujIqX3Ot3aj4Flx3gDB3uzBta08eZpA/C2rAOCVa0AG259VWMRPGzFM/h7hbiQ51U8HnMwW/Cb4f4XnpKdkEGLV7ImaNaZGkAdhcLRsbdEwszPHoqxhEVQaMrL4IfJlmfjWJlx0HnHe9kPP4SqWNijGPYkWSShj2k3sDfX8BeiRxiSINPb8oZ8bmuy2BOwVHCD9FZYnFGIZ4EyAluLVrnWNsrgATxe10h/smvdKI6zDa8RvkLSTGXODb73FwNAdfUL1Z+HzjXpAD/mCp6czDyPcoaY2uGT1kjFYh4LwuOhlmgbWyyxRnK0PzF3YEZdeEoqMKo8MwymqIKOSE1IAqHVJd5CTsRbQX4tzuvTDPI3R9rdlx0sbtHxMcPUJngg1wKpUIsIwPC4aeKSnpnRuc0O0mfa/+pCePq4RQ0nXiZO978jIf5jS/kgOZtt2utSHwWsYmt9mhfBlK+Rrw1okaCGuLdRfe2miL/PjrhKxlkl9M14ZqWVlO6WWGka+4c0U/na1p2yngenHwm4jayVzw4+e17uG/smXR0tZp7KBgHLBdUjipUK7fICbdh8hQcfQfKPdTt/Y1VOpR+wW90XBi6gZPoPlVOcT2+UcYgwaRsHuLql7AeGE+jQlcWdQE+/7mj7qhxPf4CYdB5+lrf6KJp5/b2t/uhqzqFrmudsHn7KBgef+B3yEzdTPy65z/wBwVDoADYg3/wCof9kNBtT/2Q=="/>
          <p:cNvSpPr>
            <a:spLocks noChangeAspect="1" noChangeArrowheads="1"/>
          </p:cNvSpPr>
          <p:nvPr/>
        </p:nvSpPr>
        <p:spPr bwMode="auto">
          <a:xfrm>
            <a:off x="77788" y="-555625"/>
            <a:ext cx="1857375" cy="11620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33600" y="1143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49th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1981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Close to N. Pole,  rich natural resources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2819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>
                <a:solidFill>
                  <a:srgbClr val="FF0000"/>
                </a:solidFill>
              </a:rPr>
              <a:t>Sarah Palin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609600"/>
            <a:ext cx="73152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Goudy Stout" pitchFamily="18" charset="0"/>
              </a:rPr>
              <a:t>2011 Iditarod</a:t>
            </a:r>
            <a:br>
              <a:rPr lang="en-US" dirty="0" smtClean="0">
                <a:latin typeface="Goudy Stout" pitchFamily="18" charset="0"/>
              </a:rPr>
            </a:br>
            <a:r>
              <a:rPr lang="en-US" dirty="0" smtClean="0">
                <a:latin typeface="Goudy Stout" pitchFamily="18" charset="0"/>
              </a:rPr>
              <a:t>Get your mush on!!!</a:t>
            </a:r>
            <a:endParaRPr lang="en-US" dirty="0">
              <a:latin typeface="Goudy Stout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562600"/>
            <a:ext cx="5715000" cy="99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http://teacher.scholastic.com/activities/iditarod/index.htm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b="5202"/>
          <a:stretch>
            <a:fillRect/>
          </a:stretch>
        </p:blipFill>
        <p:spPr bwMode="auto">
          <a:xfrm>
            <a:off x="0" y="0"/>
            <a:ext cx="170497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752600" y="2209800"/>
            <a:ext cx="434340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hlinkClick r:id="rId4"/>
              </a:rPr>
              <a:t>Click here for Live </a:t>
            </a:r>
            <a:r>
              <a:rPr lang="en-US" sz="2400" dirty="0" smtClean="0">
                <a:hlinkClick r:id="rId4"/>
              </a:rPr>
              <a:t>Updates from the trail!!!</a:t>
            </a:r>
            <a:endParaRPr lang="en-US" sz="2400" dirty="0"/>
          </a:p>
        </p:txBody>
      </p:sp>
      <p:pic>
        <p:nvPicPr>
          <p:cNvPr id="7" name="Picture 4" descr="Leaping to start the Junior Iditaro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24600" y="2438400"/>
            <a:ext cx="2686050" cy="4038600"/>
          </a:xfrm>
          <a:prstGeom prst="rect">
            <a:avLst/>
          </a:prstGeom>
          <a:noFill/>
        </p:spPr>
      </p:pic>
      <p:pic>
        <p:nvPicPr>
          <p:cNvPr id="1028" name="Picture 4" descr="http://www.iditarod.com/images/route_downloa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2971800"/>
            <a:ext cx="4114800" cy="2514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4267200"/>
            <a:ext cx="1981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Click here to do the Alaska quiz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iped Right Arrow 11"/>
          <p:cNvSpPr/>
          <p:nvPr/>
        </p:nvSpPr>
        <p:spPr>
          <a:xfrm rot="5400000">
            <a:off x="585216" y="5053584"/>
            <a:ext cx="780288" cy="42672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</a:t>
            </a:r>
            <a:r>
              <a:rPr lang="en-US" dirty="0" err="1" smtClean="0"/>
              <a:t>Zuma’s</a:t>
            </a:r>
            <a:r>
              <a:rPr lang="en-US" dirty="0" smtClean="0"/>
              <a:t> paw prints…..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25447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http://iditarodblogs.com/zuma/</a:t>
            </a:r>
            <a:endParaRPr lang="en-US" dirty="0"/>
          </a:p>
        </p:txBody>
      </p:sp>
      <p:pic>
        <p:nvPicPr>
          <p:cNvPr id="2050" name="Picture 2" descr="Official Canine Reporter for the Iditarod">
            <a:hlinkClick r:id="rId2" tooltip="Zuma’s Paw Prints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295400"/>
            <a:ext cx="6667500" cy="1914526"/>
          </a:xfrm>
          <a:prstGeom prst="rect">
            <a:avLst/>
          </a:prstGeom>
          <a:noFill/>
        </p:spPr>
      </p:pic>
      <p:pic>
        <p:nvPicPr>
          <p:cNvPr id="2054" name="Picture 6" descr="Official Iditarod Race News and Perspectives">
            <a:hlinkClick r:id="rId4" tooltip="Eye on the Trail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267200"/>
            <a:ext cx="6667500" cy="1457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iditarod.com/images/route_downlo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81534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106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2011 Iditarod Get your mush on!!!</vt:lpstr>
      <vt:lpstr>Follow Zuma’s paw prints…..</vt:lpstr>
      <vt:lpstr>Slide 4</vt:lpstr>
    </vt:vector>
  </TitlesOfParts>
  <Company>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poweruser</dc:creator>
  <cp:lastModifiedBy>poweruser</cp:lastModifiedBy>
  <cp:revision>12</cp:revision>
  <dcterms:created xsi:type="dcterms:W3CDTF">2011-03-02T18:37:59Z</dcterms:created>
  <dcterms:modified xsi:type="dcterms:W3CDTF">2011-03-04T14:24:21Z</dcterms:modified>
</cp:coreProperties>
</file>